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9" r:id="rId5"/>
    <p:sldId id="270" r:id="rId6"/>
    <p:sldId id="295" r:id="rId7"/>
    <p:sldId id="271" r:id="rId8"/>
    <p:sldId id="276" r:id="rId9"/>
    <p:sldId id="296" r:id="rId10"/>
    <p:sldId id="289" r:id="rId11"/>
    <p:sldId id="281" r:id="rId12"/>
    <p:sldId id="297" r:id="rId13"/>
    <p:sldId id="287" r:id="rId14"/>
    <p:sldId id="288" r:id="rId15"/>
    <p:sldId id="291" r:id="rId16"/>
    <p:sldId id="280" r:id="rId17"/>
    <p:sldId id="293" r:id="rId18"/>
    <p:sldId id="294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4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0D56-47E0-404D-879D-2EAD1FEDDDD4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1071" y="410912"/>
            <a:ext cx="7577209" cy="9571852"/>
            <a:chOff x="1042806" y="2140714"/>
            <a:chExt cx="7238287" cy="31025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2806" y="2140714"/>
              <a:ext cx="7165476" cy="3102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3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Выполнил: </a:t>
              </a:r>
              <a:r>
                <a:rPr lang="ru-RU" sz="2000" b="1" dirty="0" err="1" smtClean="0">
                  <a:solidFill>
                    <a:srgbClr val="002060"/>
                  </a:solidFill>
                </a:rPr>
                <a:t>Бакылдай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2060"/>
                  </a:solidFill>
                </a:rPr>
                <a:t>Чингис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, ученик 4б класса.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Руководитель: </a:t>
              </a:r>
              <a:r>
                <a:rPr lang="ru-RU" sz="2000" b="1" dirty="0" err="1" smtClean="0">
                  <a:solidFill>
                    <a:srgbClr val="002060"/>
                  </a:solidFill>
                </a:rPr>
                <a:t>Монгуш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Полина </a:t>
              </a:r>
              <a:r>
                <a:rPr lang="ru-RU" sz="2000" b="1" dirty="0" err="1" smtClean="0">
                  <a:solidFill>
                    <a:srgbClr val="002060"/>
                  </a:solidFill>
                </a:rPr>
                <a:t>Часкал-ооловна</a:t>
              </a:r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endParaRPr lang="ru-RU" sz="48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3772489"/>
            <a:ext cx="6307561" cy="80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Проектно-исследовательская работа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Пчеловодство. Пасека моего деда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cdn01.ru/files/users/images/45/94/4594729ed845c64f0a5fb0514ea59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1602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20230417_0953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3140968"/>
            <a:ext cx="56452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20230417_1258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40968"/>
            <a:ext cx="2492036" cy="345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20230417_1257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52028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20230417_1329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52028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92" y="285056"/>
            <a:ext cx="31531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853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658096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Опрос среди обучающихся  3,4 классов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69836"/>
              </p:ext>
            </p:extLst>
          </p:nvPr>
        </p:nvGraphicFramePr>
        <p:xfrm>
          <a:off x="1547664" y="1772815"/>
          <a:ext cx="6984776" cy="424847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5845">
                  <a:extLst>
                    <a:ext uri="{9D8B030D-6E8A-4147-A177-3AD203B41FA5}">
                      <a16:colId xmlns:a16="http://schemas.microsoft.com/office/drawing/2014/main" val="905641492"/>
                    </a:ext>
                  </a:extLst>
                </a:gridCol>
                <a:gridCol w="778925">
                  <a:extLst>
                    <a:ext uri="{9D8B030D-6E8A-4147-A177-3AD203B41FA5}">
                      <a16:colId xmlns:a16="http://schemas.microsoft.com/office/drawing/2014/main" val="2803514792"/>
                    </a:ext>
                  </a:extLst>
                </a:gridCol>
                <a:gridCol w="690657">
                  <a:extLst>
                    <a:ext uri="{9D8B030D-6E8A-4147-A177-3AD203B41FA5}">
                      <a16:colId xmlns:a16="http://schemas.microsoft.com/office/drawing/2014/main" val="1321154808"/>
                    </a:ext>
                  </a:extLst>
                </a:gridCol>
                <a:gridCol w="764214">
                  <a:extLst>
                    <a:ext uri="{9D8B030D-6E8A-4147-A177-3AD203B41FA5}">
                      <a16:colId xmlns:a16="http://schemas.microsoft.com/office/drawing/2014/main" val="3707677337"/>
                    </a:ext>
                  </a:extLst>
                </a:gridCol>
                <a:gridCol w="658138">
                  <a:extLst>
                    <a:ext uri="{9D8B030D-6E8A-4147-A177-3AD203B41FA5}">
                      <a16:colId xmlns:a16="http://schemas.microsoft.com/office/drawing/2014/main" val="2779128918"/>
                    </a:ext>
                  </a:extLst>
                </a:gridCol>
                <a:gridCol w="1426997">
                  <a:extLst>
                    <a:ext uri="{9D8B030D-6E8A-4147-A177-3AD203B41FA5}">
                      <a16:colId xmlns:a16="http://schemas.microsoft.com/office/drawing/2014/main" val="1900865832"/>
                    </a:ext>
                  </a:extLst>
                </a:gridCol>
              </a:tblGrid>
              <a:tr h="164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«а» кл 14ч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3«б» кл.</a:t>
                      </a:r>
                      <a:endParaRPr lang="ru-RU" sz="1100">
                        <a:effectLst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«а» кл. 16ч.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4«б» кл. 15 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Итоги опроса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272225858"/>
                  </a:ext>
                </a:extLst>
              </a:tr>
              <a:tr h="13155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 используют как продукт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В основном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используют мед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1092906816"/>
                  </a:ext>
                </a:extLst>
              </a:tr>
              <a:tr h="86826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 используют  при лечении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основном </a:t>
                      </a:r>
                      <a:r>
                        <a:rPr lang="ru-RU" sz="1400" dirty="0" smtClean="0">
                          <a:effectLst/>
                        </a:rPr>
                        <a:t>используют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785462484"/>
                  </a:ext>
                </a:extLst>
              </a:tr>
              <a:tr h="42099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любят мед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8698123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Результат опроса: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Оказался таким: все дети любят мёд.</a:t>
            </a:r>
          </a:p>
          <a:p>
            <a:r>
              <a:rPr lang="ru-RU" sz="2400" dirty="0" smtClean="0"/>
              <a:t>Но не все дети  употребляют его ежедневно, так как он дорогой в цене.</a:t>
            </a:r>
          </a:p>
          <a:p>
            <a:r>
              <a:rPr lang="ru-RU" sz="2400" b="1" dirty="0" err="1" smtClean="0"/>
              <a:t>Вывод:</a:t>
            </a:r>
            <a:r>
              <a:rPr lang="ru-RU" sz="2400" dirty="0" err="1" smtClean="0"/>
              <a:t>о</a:t>
            </a:r>
            <a:r>
              <a:rPr lang="ru-RU" sz="2400" dirty="0" smtClean="0"/>
              <a:t> пользе мёда знают все. Значит, надо стараться употреблять его чаще. А лучше самим заняться пчеловодством, как мой дед.</a:t>
            </a:r>
          </a:p>
          <a:p>
            <a:r>
              <a:rPr lang="ru-RU" sz="2400" dirty="0" smtClean="0"/>
              <a:t>-А ещё я узнал, что кроме мёда пчёлы дают и другие полезные продукты.</a:t>
            </a:r>
          </a:p>
          <a:p>
            <a:r>
              <a:rPr lang="ru-RU" sz="2400" b="1" dirty="0" smtClean="0"/>
              <a:t>Прополис</a:t>
            </a:r>
            <a:r>
              <a:rPr lang="ru-RU" sz="2400" dirty="0" smtClean="0"/>
              <a:t>-используется как природный антибиотик.</a:t>
            </a:r>
          </a:p>
          <a:p>
            <a:r>
              <a:rPr lang="ru-RU" sz="2400" b="1" dirty="0" smtClean="0"/>
              <a:t>Маточное молочко</a:t>
            </a:r>
            <a:r>
              <a:rPr lang="ru-RU" sz="2400" dirty="0" smtClean="0"/>
              <a:t>-настоящий эликсир молодости. </a:t>
            </a:r>
            <a:r>
              <a:rPr lang="ru-RU" sz="2400" b="1" dirty="0" smtClean="0"/>
              <a:t>Пчелиный воск- </a:t>
            </a:r>
            <a:r>
              <a:rPr lang="ru-RU" sz="2400" dirty="0" smtClean="0"/>
              <a:t>лечит</a:t>
            </a:r>
            <a:r>
              <a:rPr lang="ru-RU" sz="2400" b="1" dirty="0" smtClean="0"/>
              <a:t> </a:t>
            </a:r>
            <a:r>
              <a:rPr lang="ru-RU" sz="2400" dirty="0" smtClean="0"/>
              <a:t>горло. </a:t>
            </a:r>
          </a:p>
          <a:p>
            <a:r>
              <a:rPr lang="ru-RU" sz="2400" b="1" dirty="0" smtClean="0"/>
              <a:t>Пчелиный яд- </a:t>
            </a:r>
            <a:r>
              <a:rPr lang="ru-RU" sz="2400" dirty="0" smtClean="0"/>
              <a:t>лечит</a:t>
            </a:r>
            <a:r>
              <a:rPr lang="ru-RU" sz="2400" b="1" dirty="0" smtClean="0"/>
              <a:t> </a:t>
            </a:r>
            <a:r>
              <a:rPr lang="ru-RU" sz="2400" dirty="0" smtClean="0"/>
              <a:t>радикулит.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53477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01.ru/files/users/images/dd/f5/ddf58b5f48ba137608874bbdaf38ce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164" y="476672"/>
            <a:ext cx="719530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Пыльца ,маточное </a:t>
            </a:r>
            <a:r>
              <a:rPr lang="ru-RU" sz="2400" b="1" dirty="0" err="1" smtClean="0"/>
              <a:t>молочко,пчелиный</a:t>
            </a:r>
            <a:r>
              <a:rPr lang="ru-RU" sz="2400" b="1" dirty="0" smtClean="0"/>
              <a:t> подмор, пчелиный яд</a:t>
            </a:r>
            <a:endParaRPr lang="ru-RU" sz="2400" b="1" dirty="0"/>
          </a:p>
        </p:txBody>
      </p:sp>
      <p:pic>
        <p:nvPicPr>
          <p:cNvPr id="4" name="Содержимое 3" descr="https://xn--80aaxaakcftp.xn--p1ai/wp-content/uploads/2021/10/tsvetochnaya-pyltsa-i-perga-v-chem-raznits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327585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nteq-bau.ru/wp-content/uploads/3/e/e/3eebc10551b66c0bf73e5c4a049955dc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60040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b.ru/misc/i/gallery/18979/23802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2038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2sotki.ru/wp-content/uploads/b/8/b/b8b996ffd191ac2ff19405f8a0c7f8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638"/>
            <a:ext cx="7571184" cy="6106690"/>
          </a:xfrm>
        </p:spPr>
      </p:pic>
    </p:spTree>
    <p:extLst>
      <p:ext uri="{BB962C8B-B14F-4D97-AF65-F5344CB8AC3E}">
        <p14:creationId xmlns:p14="http://schemas.microsoft.com/office/powerpoint/2010/main" val="3856823632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Исследование определения качества мёда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1808893"/>
            <a:ext cx="7128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368949"/>
            <a:ext cx="6480720" cy="494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65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Первыми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оценивают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мёд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наши органы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чувств. Поставил перед собой три разные мёда</a:t>
            </a:r>
          </a:p>
          <a:p>
            <a:pPr>
              <a:lnSpc>
                <a:spcPct val="115000"/>
              </a:lnSpc>
              <a:spcAft>
                <a:spcPts val="765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(у первых двух, которые приобрёл из магазина, не замечал особый запах, аромат, вкус. Мёд-купленный родителями у пчеловода был приятный запах, душистый аромат, нежный вкус.</a:t>
            </a:r>
          </a:p>
          <a:p>
            <a:pPr>
              <a:lnSpc>
                <a:spcPct val="115000"/>
              </a:lnSpc>
              <a:spcAft>
                <a:spcPts val="765"/>
              </a:spcAft>
            </a:pP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65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астоящий мёд имеет сильный приятный запах, душистый аромат, нежный приятный вкус.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765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6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6503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Пасекой дедушки сейчас занимается дядя Саша в Новосибирской </a:t>
            </a:r>
            <a:r>
              <a:rPr lang="ru-RU" sz="3200" dirty="0" err="1" smtClean="0">
                <a:solidFill>
                  <a:srgbClr val="FF0000"/>
                </a:solidFill>
              </a:rPr>
              <a:t>области,он</a:t>
            </a:r>
            <a:r>
              <a:rPr lang="ru-RU" sz="3200" dirty="0" smtClean="0">
                <a:solidFill>
                  <a:srgbClr val="FF0000"/>
                </a:solidFill>
              </a:rPr>
              <a:t> зоотехник-</a:t>
            </a:r>
            <a:r>
              <a:rPr lang="ru-RU" sz="3200" dirty="0" err="1" smtClean="0">
                <a:solidFill>
                  <a:srgbClr val="FF0000"/>
                </a:solidFill>
              </a:rPr>
              <a:t>пчеловод.Окончил</a:t>
            </a:r>
            <a:r>
              <a:rPr lang="ru-RU" sz="3200" dirty="0" smtClean="0">
                <a:solidFill>
                  <a:srgbClr val="FF0000"/>
                </a:solidFill>
              </a:rPr>
              <a:t> институт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 красным дипломом.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73448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18371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527"/>
            <a:ext cx="4608511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283968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83" y="3145442"/>
            <a:ext cx="4619096" cy="37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55241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1373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Фотографии моего деда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Admin\Desktop\IMG-6b74b9bad47f3876e4f6e8a46153dd71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70784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IMG-ae55f40849e96f796e3b9db2a2792e9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4114800" cy="19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-ed815928424d619cb4348fac35a43261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3782"/>
            <a:ext cx="3312368" cy="200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IMG-4fce006eb43727f391922889c3a44185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1"/>
            <a:ext cx="3312368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86545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572428" cy="4840303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исследовать трудолюбивых насекомых – пчел; изучить продукты пчеловодства и их целебные свойства.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Задачи исследования: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00948" cy="484030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Исследовать, как проходит жизнь пчел в улье;</a:t>
            </a:r>
          </a:p>
          <a:p>
            <a:r>
              <a:rPr lang="ru-RU" sz="2000" b="1" dirty="0" smtClean="0"/>
              <a:t>Выяснить, какие продукты пчеловодства производят пчелы и их целебные свойства.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Значимость: </a:t>
            </a:r>
            <a:r>
              <a:rPr lang="ru-RU" sz="2000" b="1" dirty="0" smtClean="0"/>
              <a:t>Я эту тему выбрал непросто  так , а хотел бы рассказать о семейном деле моей семьи. Мой дед </a:t>
            </a:r>
            <a:r>
              <a:rPr lang="ru-RU" sz="2000" b="1" dirty="0" err="1" smtClean="0"/>
              <a:t>Ставничий</a:t>
            </a:r>
            <a:r>
              <a:rPr lang="ru-RU" sz="2000" b="1" dirty="0" smtClean="0"/>
              <a:t> Николай Григорьевич занимался пасекой более 40 лет.            У деда на пасеке около 50 ульев пчелиной семьи.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Актуальность.</a:t>
            </a:r>
            <a:endParaRPr lang="ru-RU" sz="20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000" b="1" dirty="0" smtClean="0"/>
              <a:t>У моего деда в селе </a:t>
            </a:r>
            <a:r>
              <a:rPr lang="ru-RU" sz="2000" b="1" dirty="0" err="1" smtClean="0"/>
              <a:t>Теве-Хая</a:t>
            </a:r>
            <a:r>
              <a:rPr lang="ru-RU" sz="2000" b="1" dirty="0" smtClean="0"/>
              <a:t> была небольшая пасека. Я как-то задумался и решил узнать у матери, как она появилась</a:t>
            </a:r>
            <a:r>
              <a:rPr lang="ru-RU" sz="2000" b="1" i="1" dirty="0" smtClean="0"/>
              <a:t>, </a:t>
            </a:r>
            <a:r>
              <a:rPr lang="ru-RU" sz="2000" b="1" dirty="0" smtClean="0"/>
              <a:t>почему и для чего он занялся столь необычным делом для нашей местности?</a:t>
            </a:r>
          </a:p>
          <a:p>
            <a:pPr fontAlgn="base"/>
            <a:r>
              <a:rPr lang="ru-RU" sz="2000" b="1" dirty="0" smtClean="0"/>
              <a:t>Так появилась </a:t>
            </a:r>
            <a:r>
              <a:rPr lang="ru-RU" sz="2000" b="1" dirty="0" smtClean="0">
                <a:solidFill>
                  <a:srgbClr val="FF0000"/>
                </a:solidFill>
              </a:rPr>
              <a:t>тема и цель </a:t>
            </a:r>
            <a:r>
              <a:rPr lang="ru-RU" sz="2000" b="1" dirty="0" smtClean="0"/>
              <a:t>моей исследовательской работы.</a:t>
            </a:r>
          </a:p>
          <a:p>
            <a:pPr fontAlgn="base"/>
            <a:r>
              <a:rPr lang="ru-RU" sz="2000" b="1" dirty="0" smtClean="0"/>
              <a:t>«Пасека моего деда»</a:t>
            </a:r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endParaRPr lang="ru-RU" sz="2000" dirty="0" smtClean="0"/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64704"/>
            <a:ext cx="7400948" cy="5361459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</a:rPr>
              <a:t>Методы:</a:t>
            </a: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</a:rPr>
              <a:t>1. сбор информации  из книг, журналов, интернета, со слов матери</a:t>
            </a: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</a:rPr>
              <a:t>2. опрос</a:t>
            </a: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</a:rPr>
              <a:t>3. наблюдение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Гипотеза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Мед с дедушкиной пасеки качественный, потому что он настоящий.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Объект исследования:</a:t>
            </a:r>
            <a:r>
              <a:rPr lang="ru-RU" sz="2800" b="1" dirty="0" smtClean="0">
                <a:solidFill>
                  <a:srgbClr val="7030A0"/>
                </a:solidFill>
              </a:rPr>
              <a:t> мёд.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Предмет исследования:</a:t>
            </a:r>
            <a:r>
              <a:rPr lang="ru-RU" sz="2800" b="1" dirty="0" smtClean="0">
                <a:solidFill>
                  <a:srgbClr val="7030A0"/>
                </a:solidFill>
              </a:rPr>
              <a:t> показатели качества мёда.  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Мой дедушка проработал в совхозе много лет </a:t>
            </a:r>
            <a:r>
              <a:rPr lang="ru-RU" dirty="0" err="1" smtClean="0"/>
              <a:t>токарем.Но</a:t>
            </a:r>
            <a:r>
              <a:rPr lang="ru-RU" dirty="0" smtClean="0"/>
              <a:t> кроме этого дедушка еще и увлекся </a:t>
            </a:r>
            <a:r>
              <a:rPr lang="ru-RU" dirty="0" err="1" smtClean="0"/>
              <a:t>пчеловодством!Его</a:t>
            </a:r>
            <a:r>
              <a:rPr lang="ru-RU" dirty="0" smtClean="0"/>
              <a:t> знали почти много людей </a:t>
            </a:r>
            <a:r>
              <a:rPr lang="ru-RU" dirty="0" err="1" smtClean="0"/>
              <a:t>кожууна</a:t>
            </a:r>
            <a:r>
              <a:rPr lang="ru-RU" dirty="0" smtClean="0"/>
              <a:t> и Республики. Приезжали и покупали настоящий мед у моего деда. Изучив литературу, просмотрев документальные фильмы о пчелах, слушая рассказы матери, как дедушка ухаживал за </a:t>
            </a:r>
            <a:r>
              <a:rPr lang="ru-RU" dirty="0" err="1" smtClean="0"/>
              <a:t>пчёлами,я</a:t>
            </a:r>
            <a:r>
              <a:rPr lang="ru-RU" dirty="0" smtClean="0"/>
              <a:t> многое узнал о </a:t>
            </a:r>
            <a:r>
              <a:rPr lang="ru-RU" dirty="0" err="1" smtClean="0"/>
              <a:t>пчеловодстве.Рассказ</a:t>
            </a:r>
            <a:r>
              <a:rPr lang="ru-RU" dirty="0" smtClean="0"/>
              <a:t> мой будет о домашних </a:t>
            </a:r>
            <a:r>
              <a:rPr lang="ru-RU" dirty="0" err="1" smtClean="0"/>
              <a:t>пчёлах,которые</a:t>
            </a:r>
            <a:r>
              <a:rPr lang="ru-RU" dirty="0" smtClean="0"/>
              <a:t> жили на пасеке у деда и за которыми он присматривал.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9490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258072" cy="2143140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endParaRPr lang="ru-RU" sz="20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cdn01.ru/files/users/images/6d/42/6d42266fe6ff08b82b554b75c7baea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548681"/>
            <a:ext cx="6786637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cdn01.ru/files/users/images/91/9f/919f5b77ea8b9ce487f5e85c4e31e3c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Вывод: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b="1" dirty="0" smtClean="0"/>
              <a:t>Теперь я знаю, что пчёлы живут и трудятся большой дружной семьёй.</a:t>
            </a:r>
          </a:p>
          <a:p>
            <a:r>
              <a:rPr lang="ru-RU" b="1" dirty="0" smtClean="0"/>
              <a:t>Каждый вид пчелиной особи имеет свои обязанности.</a:t>
            </a:r>
          </a:p>
          <a:p>
            <a:r>
              <a:rPr lang="ru-RU" b="1" dirty="0" smtClean="0"/>
              <a:t>-А любят ли мед и как его используют, я решил провести опрос среди обучающихся третьих, четвертых классов.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105636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548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Фотографии моего деда</vt:lpstr>
      <vt:lpstr>Цель исследования:</vt:lpstr>
      <vt:lpstr> Задачи исследования: </vt:lpstr>
      <vt:lpstr>Презентация PowerPoint</vt:lpstr>
      <vt:lpstr>Презентация PowerPoint</vt:lpstr>
      <vt:lpstr>  </vt:lpstr>
      <vt:lpstr>Презентация PowerPoint</vt:lpstr>
      <vt:lpstr>Вывод:</vt:lpstr>
      <vt:lpstr>Презентация PowerPoint</vt:lpstr>
      <vt:lpstr> Опрос среди обучающихся  3,4 классов </vt:lpstr>
      <vt:lpstr>Результат опроса:</vt:lpstr>
      <vt:lpstr>Презентация PowerPoint</vt:lpstr>
      <vt:lpstr>Пыльца ,маточное молочко,пчелиный подмор, пчелиный яд</vt:lpstr>
      <vt:lpstr>Презентация PowerPoint</vt:lpstr>
      <vt:lpstr> Исследование определения качества мёда</vt:lpstr>
      <vt:lpstr>Пасекой дедушки сейчас занимается дядя Саша в Новосибирской области,он зоотехник-пчеловод.Окончил институт  с красным дипломом.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132</cp:revision>
  <dcterms:created xsi:type="dcterms:W3CDTF">2014-09-19T16:10:34Z</dcterms:created>
  <dcterms:modified xsi:type="dcterms:W3CDTF">2023-05-13T07:43:51Z</dcterms:modified>
</cp:coreProperties>
</file>